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2" r:id="rId6"/>
    <p:sldId id="260" r:id="rId7"/>
    <p:sldId id="261"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792"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9079F37D-21D4-4A0F-B807-4E9372935C22}" type="datetimeFigureOut">
              <a:rPr lang="en-US" smtClean="0"/>
              <a:t>15-Apr-18</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A171D3DC-91D2-4D20-A6B1-DA02F0D7179C}"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79F37D-21D4-4A0F-B807-4E9372935C22}" type="datetimeFigureOut">
              <a:rPr lang="en-US" smtClean="0"/>
              <a:t>15-Apr-18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79F37D-21D4-4A0F-B807-4E9372935C22}" type="datetimeFigureOut">
              <a:rPr lang="en-US" smtClean="0"/>
              <a:t>15-Apr-18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9079F37D-21D4-4A0F-B807-4E9372935C22}" type="datetimeFigureOut">
              <a:rPr lang="en-US" smtClean="0"/>
              <a:t>15-Apr-18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1D3DC-91D2-4D20-A6B1-DA02F0D7179C}"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79F37D-21D4-4A0F-B807-4E9372935C22}" type="datetimeFigureOut">
              <a:rPr lang="en-US" smtClean="0"/>
              <a:t>15-Apr-18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79F37D-21D4-4A0F-B807-4E9372935C22}" type="datetimeFigureOut">
              <a:rPr lang="en-US" smtClean="0"/>
              <a:t>15-Apr-18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79F37D-21D4-4A0F-B807-4E9372935C22}" type="datetimeFigureOut">
              <a:rPr lang="en-US" smtClean="0"/>
              <a:t>15-Apr-18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079F37D-21D4-4A0F-B807-4E9372935C22}" type="datetimeFigureOut">
              <a:rPr lang="en-US" smtClean="0"/>
              <a:t>15-Apr-18</a:t>
            </a:fld>
            <a:endParaRPr lang="en-US"/>
          </a:p>
        </p:txBody>
      </p:sp>
      <p:sp>
        <p:nvSpPr>
          <p:cNvPr id="7" name="Slide Number Placeholder 6"/>
          <p:cNvSpPr>
            <a:spLocks noGrp="1"/>
          </p:cNvSpPr>
          <p:nvPr>
            <p:ph type="sldNum" sz="quarter" idx="12"/>
          </p:nvPr>
        </p:nvSpPr>
        <p:spPr/>
        <p:txBody>
          <a:bodyPr/>
          <a:lstStyle/>
          <a:p>
            <a:fld id="{A171D3DC-91D2-4D20-A6B1-DA02F0D7179C}"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79F37D-21D4-4A0F-B807-4E9372935C22}" type="datetimeFigureOut">
              <a:rPr lang="en-US" smtClean="0"/>
              <a:t>15-Apr-18</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9F37D-21D4-4A0F-B807-4E9372935C22}" type="datetimeFigureOut">
              <a:rPr lang="en-US" smtClean="0"/>
              <a:t>15-Apr-18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79F37D-21D4-4A0F-B807-4E9372935C22}" type="datetimeFigureOut">
              <a:rPr lang="en-US" smtClean="0"/>
              <a:t>15-Apr-18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1D3DC-91D2-4D20-A6B1-DA02F0D7179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9079F37D-21D4-4A0F-B807-4E9372935C22}" type="datetimeFigureOut">
              <a:rPr lang="en-US" smtClean="0"/>
              <a:t>15-Apr-18</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A171D3DC-91D2-4D20-A6B1-DA02F0D7179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EQUAL JUSTICE INITIATIVE </a:t>
            </a:r>
            <a:endParaRPr lang="en-US" dirty="0"/>
          </a:p>
        </p:txBody>
      </p:sp>
      <p:sp>
        <p:nvSpPr>
          <p:cNvPr id="3" name="Subtitle 2"/>
          <p:cNvSpPr>
            <a:spLocks noGrp="1"/>
          </p:cNvSpPr>
          <p:nvPr>
            <p:ph type="subTitle" idx="1"/>
          </p:nvPr>
        </p:nvSpPr>
        <p:spPr/>
        <p:txBody>
          <a:bodyPr/>
          <a:lstStyle/>
          <a:p>
            <a:r>
              <a:rPr lang="en-US" dirty="0" smtClean="0"/>
              <a:t>The Mission: To end excessive punishment and mass incarceration in America</a:t>
            </a:r>
            <a:endParaRPr lang="en-US" dirty="0"/>
          </a:p>
        </p:txBody>
      </p:sp>
    </p:spTree>
    <p:extLst>
      <p:ext uri="{BB962C8B-B14F-4D97-AF65-F5344CB8AC3E}">
        <p14:creationId xmlns:p14="http://schemas.microsoft.com/office/powerpoint/2010/main" val="1667341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The organization was founded by Bryan Stevenson who is acting Executive Director has its location in Montgomery, Alabama.</a:t>
            </a:r>
          </a:p>
          <a:p>
            <a:r>
              <a:rPr lang="en-US" dirty="0" smtClean="0"/>
              <a:t>The organization was formed in 1989,and it provides legal representation to individuals who have been wrongfully convicted.</a:t>
            </a:r>
            <a:endParaRPr lang="en-US" dirty="0"/>
          </a:p>
        </p:txBody>
      </p:sp>
    </p:spTree>
    <p:extLst>
      <p:ext uri="{BB962C8B-B14F-4D97-AF65-F5344CB8AC3E}">
        <p14:creationId xmlns:p14="http://schemas.microsoft.com/office/powerpoint/2010/main" val="1114373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programs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Equal Justice Initiative offers legal assistance to the poor, specifically people on death row or in prison.</a:t>
            </a:r>
          </a:p>
          <a:p>
            <a:r>
              <a:rPr lang="en-US" dirty="0" smtClean="0"/>
              <a:t>Equal Justice Initiative litigates on behalf on individuals who are subjected to unfair and harsh punishments in an effort to reform the criminal justice.</a:t>
            </a:r>
          </a:p>
          <a:p>
            <a:r>
              <a:rPr lang="en-US" dirty="0" smtClean="0"/>
              <a:t>Equal Justice Initiative provides educations to community groups, policymakers, and attorneys.</a:t>
            </a:r>
            <a:endParaRPr lang="en-US" dirty="0"/>
          </a:p>
        </p:txBody>
      </p:sp>
    </p:spTree>
    <p:extLst>
      <p:ext uri="{BB962C8B-B14F-4D97-AF65-F5344CB8AC3E}">
        <p14:creationId xmlns:p14="http://schemas.microsoft.com/office/powerpoint/2010/main" val="1308055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programs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Equal Justice Initiative has commenced an ambitious national effort to create new memorials, historical markers ,and spaces that address the legacy of lynching, racial segregation and slavery that still affect people of color even today.</a:t>
            </a:r>
          </a:p>
          <a:p>
            <a:r>
              <a:rPr lang="en-US" dirty="0" smtClean="0"/>
              <a:t>Equal Justice Initiative plans to open From Enslavement to Mass Incarceration, the museum explores the history of racial terror, mass incarceration, and slavery.</a:t>
            </a:r>
            <a:endParaRPr lang="en-US" dirty="0"/>
          </a:p>
        </p:txBody>
      </p:sp>
    </p:spTree>
    <p:extLst>
      <p:ext uri="{BB962C8B-B14F-4D97-AF65-F5344CB8AC3E}">
        <p14:creationId xmlns:p14="http://schemas.microsoft.com/office/powerpoint/2010/main" val="1212635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Uniqueness of Equal Justice Initiative</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The organization is unique since it has the highest ranking under the Civic Right and Advocacy charity.</a:t>
            </a:r>
          </a:p>
          <a:p>
            <a:r>
              <a:rPr lang="en-US" dirty="0" smtClean="0"/>
              <a:t>The organization has the best financial accountability and transparency.</a:t>
            </a:r>
          </a:p>
          <a:p>
            <a:r>
              <a:rPr lang="en-US" dirty="0" smtClean="0"/>
              <a:t>The organization has been featured  by Charity Navigator in its Holiday Giving Guide as the highest ranked Civil Rights and Advocacy organization.</a:t>
            </a:r>
          </a:p>
          <a:p>
            <a:endParaRPr lang="en-US" dirty="0"/>
          </a:p>
        </p:txBody>
      </p:sp>
    </p:spTree>
    <p:extLst>
      <p:ext uri="{BB962C8B-B14F-4D97-AF65-F5344CB8AC3E}">
        <p14:creationId xmlns:p14="http://schemas.microsoft.com/office/powerpoint/2010/main" val="1334658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Annual report and financial statement</a:t>
            </a:r>
            <a:endParaRPr lang="en-US" dirty="0"/>
          </a:p>
        </p:txBody>
      </p:sp>
      <p:sp>
        <p:nvSpPr>
          <p:cNvPr id="3" name="Content Placeholder 2"/>
          <p:cNvSpPr>
            <a:spLocks noGrp="1"/>
          </p:cNvSpPr>
          <p:nvPr>
            <p:ph idx="1"/>
          </p:nvPr>
        </p:nvSpPr>
        <p:spPr/>
        <p:txBody>
          <a:bodyPr/>
          <a:lstStyle/>
          <a:p>
            <a:r>
              <a:rPr lang="en-US" dirty="0" smtClean="0"/>
              <a:t>The source of revenue for this organization comes from is it diverse sources such as government, foundations, individuals and corporations.</a:t>
            </a:r>
          </a:p>
          <a:p>
            <a:r>
              <a:rPr lang="en-US" dirty="0" smtClean="0"/>
              <a:t>From the current financial </a:t>
            </a:r>
            <a:r>
              <a:rPr lang="en-US" dirty="0" err="1" smtClean="0"/>
              <a:t>information,the</a:t>
            </a:r>
            <a:r>
              <a:rPr lang="en-US" dirty="0" smtClean="0"/>
              <a:t> Equal Justice Initiative fiscal year ended on 30</a:t>
            </a:r>
            <a:r>
              <a:rPr lang="en-US" baseline="30000" dirty="0" smtClean="0"/>
              <a:t>th</a:t>
            </a:r>
            <a:r>
              <a:rPr lang="en-US" dirty="0" smtClean="0"/>
              <a:t> September 2017.</a:t>
            </a:r>
            <a:endParaRPr lang="en-US" dirty="0"/>
          </a:p>
        </p:txBody>
      </p:sp>
    </p:spTree>
    <p:extLst>
      <p:ext uri="{BB962C8B-B14F-4D97-AF65-F5344CB8AC3E}">
        <p14:creationId xmlns:p14="http://schemas.microsoft.com/office/powerpoint/2010/main" val="3177793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event</a:t>
            </a:r>
            <a:endParaRPr lang="en-US" dirty="0"/>
          </a:p>
        </p:txBody>
      </p:sp>
      <p:sp>
        <p:nvSpPr>
          <p:cNvPr id="3" name="Content Placeholder 2"/>
          <p:cNvSpPr>
            <a:spLocks noGrp="1"/>
          </p:cNvSpPr>
          <p:nvPr>
            <p:ph idx="1"/>
          </p:nvPr>
        </p:nvSpPr>
        <p:spPr/>
        <p:txBody>
          <a:bodyPr/>
          <a:lstStyle/>
          <a:p>
            <a:r>
              <a:rPr lang="en-US" dirty="0" smtClean="0"/>
              <a:t>Equal Justice Initiative organization holds special events aimed for public education: for example, holding an exhibition in New York at the Brooklyn Museum.</a:t>
            </a:r>
          </a:p>
          <a:p>
            <a:r>
              <a:rPr lang="en-US" dirty="0" smtClean="0"/>
              <a:t>The goal of the exhibition event is to showcase oral histories and documentary films of the descendants of lynching victims.</a:t>
            </a:r>
            <a:endParaRPr lang="en-US" dirty="0"/>
          </a:p>
        </p:txBody>
      </p:sp>
    </p:spTree>
    <p:extLst>
      <p:ext uri="{BB962C8B-B14F-4D97-AF65-F5344CB8AC3E}">
        <p14:creationId xmlns:p14="http://schemas.microsoft.com/office/powerpoint/2010/main" val="1784067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 cited</a:t>
            </a:r>
            <a:endParaRPr lang="en-US" dirty="0"/>
          </a:p>
        </p:txBody>
      </p:sp>
      <p:sp>
        <p:nvSpPr>
          <p:cNvPr id="3" name="Content Placeholder 2"/>
          <p:cNvSpPr>
            <a:spLocks noGrp="1"/>
          </p:cNvSpPr>
          <p:nvPr>
            <p:ph idx="1"/>
          </p:nvPr>
        </p:nvSpPr>
        <p:spPr/>
        <p:txBody>
          <a:bodyPr/>
          <a:lstStyle/>
          <a:p>
            <a:r>
              <a:rPr lang="en-US" dirty="0"/>
              <a:t>Equal Justice Initiative. </a:t>
            </a:r>
            <a:r>
              <a:rPr lang="en-US" i="1" dirty="0"/>
              <a:t>Lynching in America: Confronting the legacy of racial terror</a:t>
            </a:r>
            <a:r>
              <a:rPr lang="en-US" dirty="0"/>
              <a:t>. Equal Justice Initiative, 2017.</a:t>
            </a:r>
          </a:p>
          <a:p>
            <a:r>
              <a:rPr lang="en-US" dirty="0"/>
              <a:t>Equal Justice Initiative. "The death penalty in Alabama: Judge override." </a:t>
            </a:r>
            <a:r>
              <a:rPr lang="en-US" i="1" dirty="0"/>
              <a:t>Montgomery, AL: Equal Justice Initiative</a:t>
            </a:r>
            <a:r>
              <a:rPr lang="en-US" dirty="0"/>
              <a:t> (2011).</a:t>
            </a:r>
          </a:p>
          <a:p>
            <a:endParaRPr lang="en-US" dirty="0"/>
          </a:p>
        </p:txBody>
      </p:sp>
    </p:spTree>
    <p:extLst>
      <p:ext uri="{BB962C8B-B14F-4D97-AF65-F5344CB8AC3E}">
        <p14:creationId xmlns:p14="http://schemas.microsoft.com/office/powerpoint/2010/main" val="17506770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58</TotalTime>
  <Words>337</Words>
  <Application>Microsoft Office PowerPoint</Application>
  <PresentationFormat>On-screen Show (4:3)</PresentationFormat>
  <Paragraphs>25</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Austin</vt:lpstr>
      <vt:lpstr>EQUAL JUSTICE INITIATIVE </vt:lpstr>
      <vt:lpstr>History</vt:lpstr>
      <vt:lpstr>Current programs</vt:lpstr>
      <vt:lpstr>New programs</vt:lpstr>
      <vt:lpstr>Uniqueness of Equal Justice Initiative </vt:lpstr>
      <vt:lpstr>Annual report and financial statement</vt:lpstr>
      <vt:lpstr>Special event</vt:lpstr>
      <vt:lpstr>Works cited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EQUAL JUSTICE INITIATIVE </dc:title>
  <dc:creator>Tonnie</dc:creator>
  <cp:lastModifiedBy>Tonnie</cp:lastModifiedBy>
  <cp:revision>13</cp:revision>
  <dcterms:created xsi:type="dcterms:W3CDTF">2018-04-15T19:11:28Z</dcterms:created>
  <dcterms:modified xsi:type="dcterms:W3CDTF">2018-04-15T20:10:13Z</dcterms:modified>
</cp:coreProperties>
</file>